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Gordita" panose="020B0604020202020204" charset="0"/>
      <p:regular r:id="rId15"/>
    </p:embeddedFont>
    <p:embeddedFont>
      <p:font typeface="Gordita Bold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108827"/>
            <a:ext cx="18454537" cy="254373"/>
            <a:chOff x="0" y="0"/>
            <a:chExt cx="4860454" cy="669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60454" cy="66995"/>
            </a:xfrm>
            <a:custGeom>
              <a:avLst/>
              <a:gdLst/>
              <a:ahLst/>
              <a:cxnLst/>
              <a:rect l="l" t="t" r="r" b="b"/>
              <a:pathLst>
                <a:path w="4860454" h="66995">
                  <a:moveTo>
                    <a:pt x="0" y="0"/>
                  </a:moveTo>
                  <a:lnTo>
                    <a:pt x="4860454" y="0"/>
                  </a:lnTo>
                  <a:lnTo>
                    <a:pt x="4860454" y="66995"/>
                  </a:lnTo>
                  <a:lnTo>
                    <a:pt x="0" y="66995"/>
                  </a:lnTo>
                  <a:close/>
                </a:path>
              </a:pathLst>
            </a:custGeom>
            <a:gradFill rotWithShape="1">
              <a:gsLst>
                <a:gs pos="0">
                  <a:srgbClr val="F1B748">
                    <a:alpha val="100000"/>
                  </a:srgbClr>
                </a:gs>
                <a:gs pos="100000">
                  <a:srgbClr val="FF7171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60454" cy="114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126287" y="1740829"/>
            <a:ext cx="14035427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40"/>
              </a:lnSpc>
              <a:spcBef>
                <a:spcPct val="0"/>
              </a:spcBef>
            </a:pPr>
            <a:r>
              <a:rPr lang="en-US" sz="7200" b="1" spc="-288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TEAM NAME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26287" y="2836204"/>
            <a:ext cx="14035427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spc="-179" dirty="0">
                <a:solidFill>
                  <a:srgbClr val="231F20"/>
                </a:solidFill>
                <a:latin typeface="Gordita"/>
                <a:ea typeface="Gordita"/>
                <a:cs typeface="Gordita"/>
                <a:sym typeface="Gordita"/>
              </a:rPr>
              <a:t>THEME/CATEGORY CHOSEN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26287" y="5143500"/>
            <a:ext cx="6456591" cy="3200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NAME OF PARTICIPANT 1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trike="noStrike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NAME OF PARTICIPANT 2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trike="noStrike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NAME OF PARTICIPANT 3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trike="noStrike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NAME OF PARTICIPANT 4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trike="noStrike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NAME OF PARTICIPANT 5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endParaRPr lang="en-US" sz="3000" b="1" strike="noStrike" spc="-120">
              <a:solidFill>
                <a:srgbClr val="231F20"/>
              </a:solidFill>
              <a:latin typeface="Gordita Bold"/>
              <a:ea typeface="Gordita Bold"/>
              <a:cs typeface="Gordita Bold"/>
              <a:sym typeface="Gordita Bold"/>
            </a:endParaRP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trike="noStrike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NAME OF MENTOR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573813" y="5143500"/>
            <a:ext cx="6283234" cy="3200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NAME OF SCHOOL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endParaRPr lang="en-US" sz="3000" b="1" spc="-120">
              <a:solidFill>
                <a:srgbClr val="231F20"/>
              </a:solidFill>
              <a:latin typeface="Gordita Bold"/>
              <a:ea typeface="Gordita Bold"/>
              <a:cs typeface="Gordita Bold"/>
              <a:sym typeface="Gordita Bold"/>
            </a:endParaRP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endParaRPr lang="en-US" sz="3000" b="1" spc="-120">
              <a:solidFill>
                <a:srgbClr val="231F20"/>
              </a:solidFill>
              <a:latin typeface="Gordita Bold"/>
              <a:ea typeface="Gordita Bold"/>
              <a:cs typeface="Gordita Bold"/>
              <a:sym typeface="Gordita Bold"/>
            </a:endParaRP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trike="noStrike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STATE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trike="noStrike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CITY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trike="noStrike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EMAIL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trike="noStrike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CONTACT NO.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7D4763F3-FAD5-BCEC-E9CA-BDD3AC4E960A}"/>
              </a:ext>
            </a:extLst>
          </p:cNvPr>
          <p:cNvSpPr txBox="1"/>
          <p:nvPr/>
        </p:nvSpPr>
        <p:spPr>
          <a:xfrm>
            <a:off x="2123829" y="8973737"/>
            <a:ext cx="14035427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spc="-179" dirty="0">
                <a:solidFill>
                  <a:srgbClr val="231F20"/>
                </a:solidFill>
                <a:latin typeface="Gordita"/>
                <a:ea typeface="Gordita"/>
                <a:cs typeface="Gordita"/>
                <a:sym typeface="Gordita"/>
              </a:rPr>
              <a:t>(MAX 15 Pages allowed to </a:t>
            </a:r>
            <a:r>
              <a:rPr lang="en-US" sz="4500" spc="-179" dirty="0" err="1">
                <a:solidFill>
                  <a:srgbClr val="231F20"/>
                </a:solidFill>
                <a:latin typeface="Gordita"/>
                <a:ea typeface="Gordita"/>
                <a:cs typeface="Gordita"/>
                <a:sym typeface="Gordita"/>
              </a:rPr>
              <a:t>sumbit</a:t>
            </a:r>
            <a:r>
              <a:rPr lang="en-US" sz="4500" spc="-179" dirty="0">
                <a:solidFill>
                  <a:srgbClr val="231F20"/>
                </a:solidFill>
                <a:latin typeface="Gordita"/>
                <a:ea typeface="Gordita"/>
                <a:cs typeface="Gordita"/>
                <a:sym typeface="Gordita"/>
              </a:rPr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108827"/>
            <a:ext cx="18454537" cy="254373"/>
            <a:chOff x="0" y="0"/>
            <a:chExt cx="4860454" cy="669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60454" cy="66995"/>
            </a:xfrm>
            <a:custGeom>
              <a:avLst/>
              <a:gdLst/>
              <a:ahLst/>
              <a:cxnLst/>
              <a:rect l="l" t="t" r="r" b="b"/>
              <a:pathLst>
                <a:path w="4860454" h="66995">
                  <a:moveTo>
                    <a:pt x="0" y="0"/>
                  </a:moveTo>
                  <a:lnTo>
                    <a:pt x="4860454" y="0"/>
                  </a:lnTo>
                  <a:lnTo>
                    <a:pt x="4860454" y="66995"/>
                  </a:lnTo>
                  <a:lnTo>
                    <a:pt x="0" y="66995"/>
                  </a:lnTo>
                  <a:close/>
                </a:path>
              </a:pathLst>
            </a:custGeom>
            <a:gradFill rotWithShape="1">
              <a:gsLst>
                <a:gs pos="0">
                  <a:srgbClr val="F1B748">
                    <a:alpha val="100000"/>
                  </a:srgbClr>
                </a:gs>
                <a:gs pos="100000">
                  <a:srgbClr val="FF7171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60454" cy="114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26287" y="1427281"/>
            <a:ext cx="14035427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b="1" spc="-179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PROBLEM STATEMENT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779041"/>
            <a:ext cx="14035427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500" spc="-140">
                <a:solidFill>
                  <a:srgbClr val="231F20"/>
                </a:solidFill>
                <a:latin typeface="Gordita"/>
                <a:ea typeface="Gordita"/>
                <a:cs typeface="Gordita"/>
                <a:sym typeface="Gordita"/>
              </a:rPr>
              <a:t>Your text/images/graphics/videos/charts here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108827"/>
            <a:ext cx="18454537" cy="254373"/>
            <a:chOff x="0" y="0"/>
            <a:chExt cx="4860454" cy="669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60454" cy="66995"/>
            </a:xfrm>
            <a:custGeom>
              <a:avLst/>
              <a:gdLst/>
              <a:ahLst/>
              <a:cxnLst/>
              <a:rect l="l" t="t" r="r" b="b"/>
              <a:pathLst>
                <a:path w="4860454" h="66995">
                  <a:moveTo>
                    <a:pt x="0" y="0"/>
                  </a:moveTo>
                  <a:lnTo>
                    <a:pt x="4860454" y="0"/>
                  </a:lnTo>
                  <a:lnTo>
                    <a:pt x="4860454" y="66995"/>
                  </a:lnTo>
                  <a:lnTo>
                    <a:pt x="0" y="66995"/>
                  </a:lnTo>
                  <a:close/>
                </a:path>
              </a:pathLst>
            </a:custGeom>
            <a:gradFill rotWithShape="1">
              <a:gsLst>
                <a:gs pos="0">
                  <a:srgbClr val="F1B748">
                    <a:alpha val="100000"/>
                  </a:srgbClr>
                </a:gs>
                <a:gs pos="100000">
                  <a:srgbClr val="FF7171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60454" cy="114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26287" y="1427281"/>
            <a:ext cx="14035427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b="1" spc="-179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CURRENT GAPS &amp; COMPETITION ANALYSIS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779041"/>
            <a:ext cx="14035427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500" spc="-140">
                <a:solidFill>
                  <a:srgbClr val="231F20"/>
                </a:solidFill>
                <a:latin typeface="Gordita"/>
                <a:ea typeface="Gordita"/>
                <a:cs typeface="Gordita"/>
                <a:sym typeface="Gordita"/>
              </a:rPr>
              <a:t>Your text/images/graphics/videos/charts here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108827"/>
            <a:ext cx="18454537" cy="254373"/>
            <a:chOff x="0" y="0"/>
            <a:chExt cx="4860454" cy="669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60454" cy="66995"/>
            </a:xfrm>
            <a:custGeom>
              <a:avLst/>
              <a:gdLst/>
              <a:ahLst/>
              <a:cxnLst/>
              <a:rect l="l" t="t" r="r" b="b"/>
              <a:pathLst>
                <a:path w="4860454" h="66995">
                  <a:moveTo>
                    <a:pt x="0" y="0"/>
                  </a:moveTo>
                  <a:lnTo>
                    <a:pt x="4860454" y="0"/>
                  </a:lnTo>
                  <a:lnTo>
                    <a:pt x="4860454" y="66995"/>
                  </a:lnTo>
                  <a:lnTo>
                    <a:pt x="0" y="66995"/>
                  </a:lnTo>
                  <a:close/>
                </a:path>
              </a:pathLst>
            </a:custGeom>
            <a:gradFill rotWithShape="1">
              <a:gsLst>
                <a:gs pos="0">
                  <a:srgbClr val="F1B748">
                    <a:alpha val="100000"/>
                  </a:srgbClr>
                </a:gs>
                <a:gs pos="100000">
                  <a:srgbClr val="FF7171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60454" cy="114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26287" y="1427281"/>
            <a:ext cx="14035427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b="1" spc="-179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PROPOSED SOLUTION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779041"/>
            <a:ext cx="14035427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500" spc="-140">
                <a:solidFill>
                  <a:srgbClr val="231F20"/>
                </a:solidFill>
                <a:latin typeface="Gordita"/>
                <a:ea typeface="Gordita"/>
                <a:cs typeface="Gordita"/>
                <a:sym typeface="Gordita"/>
              </a:rPr>
              <a:t>Your text/images/graphics/videos/charts here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108827"/>
            <a:ext cx="18454537" cy="254373"/>
            <a:chOff x="0" y="0"/>
            <a:chExt cx="4860454" cy="669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60454" cy="66995"/>
            </a:xfrm>
            <a:custGeom>
              <a:avLst/>
              <a:gdLst/>
              <a:ahLst/>
              <a:cxnLst/>
              <a:rect l="l" t="t" r="r" b="b"/>
              <a:pathLst>
                <a:path w="4860454" h="66995">
                  <a:moveTo>
                    <a:pt x="0" y="0"/>
                  </a:moveTo>
                  <a:lnTo>
                    <a:pt x="4860454" y="0"/>
                  </a:lnTo>
                  <a:lnTo>
                    <a:pt x="4860454" y="66995"/>
                  </a:lnTo>
                  <a:lnTo>
                    <a:pt x="0" y="66995"/>
                  </a:lnTo>
                  <a:close/>
                </a:path>
              </a:pathLst>
            </a:custGeom>
            <a:gradFill rotWithShape="1">
              <a:gsLst>
                <a:gs pos="0">
                  <a:srgbClr val="F1B748">
                    <a:alpha val="100000"/>
                  </a:srgbClr>
                </a:gs>
                <a:gs pos="100000">
                  <a:srgbClr val="FF7171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60454" cy="114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26287" y="1427281"/>
            <a:ext cx="14035427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b="1" spc="-179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AI INTEGRATION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779041"/>
            <a:ext cx="14035427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500" spc="-140">
                <a:solidFill>
                  <a:srgbClr val="231F20"/>
                </a:solidFill>
                <a:latin typeface="Gordita"/>
                <a:ea typeface="Gordita"/>
                <a:cs typeface="Gordita"/>
                <a:sym typeface="Gordita"/>
              </a:rPr>
              <a:t>Your text/images/graphics/videos/charts here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108827"/>
            <a:ext cx="18454537" cy="254373"/>
            <a:chOff x="0" y="0"/>
            <a:chExt cx="4860454" cy="669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60454" cy="66995"/>
            </a:xfrm>
            <a:custGeom>
              <a:avLst/>
              <a:gdLst/>
              <a:ahLst/>
              <a:cxnLst/>
              <a:rect l="l" t="t" r="r" b="b"/>
              <a:pathLst>
                <a:path w="4860454" h="66995">
                  <a:moveTo>
                    <a:pt x="0" y="0"/>
                  </a:moveTo>
                  <a:lnTo>
                    <a:pt x="4860454" y="0"/>
                  </a:lnTo>
                  <a:lnTo>
                    <a:pt x="4860454" y="66995"/>
                  </a:lnTo>
                  <a:lnTo>
                    <a:pt x="0" y="66995"/>
                  </a:lnTo>
                  <a:close/>
                </a:path>
              </a:pathLst>
            </a:custGeom>
            <a:gradFill rotWithShape="1">
              <a:gsLst>
                <a:gs pos="0">
                  <a:srgbClr val="F1B748">
                    <a:alpha val="100000"/>
                  </a:srgbClr>
                </a:gs>
                <a:gs pos="100000">
                  <a:srgbClr val="FF7171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60454" cy="114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26287" y="1427281"/>
            <a:ext cx="14035427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b="1" spc="-179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TARGET AUDIENCE &amp; USE CASE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779041"/>
            <a:ext cx="14035427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500" spc="-140">
                <a:solidFill>
                  <a:srgbClr val="231F20"/>
                </a:solidFill>
                <a:latin typeface="Gordita"/>
                <a:ea typeface="Gordita"/>
                <a:cs typeface="Gordita"/>
                <a:sym typeface="Gordita"/>
              </a:rPr>
              <a:t>Your text/images/graphics/videos/charts here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108827"/>
            <a:ext cx="18454537" cy="254373"/>
            <a:chOff x="0" y="0"/>
            <a:chExt cx="4860454" cy="669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60454" cy="66995"/>
            </a:xfrm>
            <a:custGeom>
              <a:avLst/>
              <a:gdLst/>
              <a:ahLst/>
              <a:cxnLst/>
              <a:rect l="l" t="t" r="r" b="b"/>
              <a:pathLst>
                <a:path w="4860454" h="66995">
                  <a:moveTo>
                    <a:pt x="0" y="0"/>
                  </a:moveTo>
                  <a:lnTo>
                    <a:pt x="4860454" y="0"/>
                  </a:lnTo>
                  <a:lnTo>
                    <a:pt x="4860454" y="66995"/>
                  </a:lnTo>
                  <a:lnTo>
                    <a:pt x="0" y="66995"/>
                  </a:lnTo>
                  <a:close/>
                </a:path>
              </a:pathLst>
            </a:custGeom>
            <a:gradFill rotWithShape="1">
              <a:gsLst>
                <a:gs pos="0">
                  <a:srgbClr val="F1B748">
                    <a:alpha val="100000"/>
                  </a:srgbClr>
                </a:gs>
                <a:gs pos="100000">
                  <a:srgbClr val="FF7171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60454" cy="114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26287" y="1427281"/>
            <a:ext cx="14035427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b="1" spc="-179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TECHNOLOGY USED/STACK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779041"/>
            <a:ext cx="14035427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500" spc="-140">
                <a:solidFill>
                  <a:srgbClr val="231F20"/>
                </a:solidFill>
                <a:latin typeface="Gordita"/>
                <a:ea typeface="Gordita"/>
                <a:cs typeface="Gordita"/>
                <a:sym typeface="Gordita"/>
              </a:rPr>
              <a:t>Your text/images/graphics/videos/charts here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108827"/>
            <a:ext cx="18454537" cy="254373"/>
            <a:chOff x="0" y="0"/>
            <a:chExt cx="4860454" cy="669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60454" cy="66995"/>
            </a:xfrm>
            <a:custGeom>
              <a:avLst/>
              <a:gdLst/>
              <a:ahLst/>
              <a:cxnLst/>
              <a:rect l="l" t="t" r="r" b="b"/>
              <a:pathLst>
                <a:path w="4860454" h="66995">
                  <a:moveTo>
                    <a:pt x="0" y="0"/>
                  </a:moveTo>
                  <a:lnTo>
                    <a:pt x="4860454" y="0"/>
                  </a:lnTo>
                  <a:lnTo>
                    <a:pt x="4860454" y="66995"/>
                  </a:lnTo>
                  <a:lnTo>
                    <a:pt x="0" y="66995"/>
                  </a:lnTo>
                  <a:close/>
                </a:path>
              </a:pathLst>
            </a:custGeom>
            <a:gradFill rotWithShape="1">
              <a:gsLst>
                <a:gs pos="0">
                  <a:srgbClr val="F1B748">
                    <a:alpha val="100000"/>
                  </a:srgbClr>
                </a:gs>
                <a:gs pos="100000">
                  <a:srgbClr val="FF7171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60454" cy="114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26287" y="1427281"/>
            <a:ext cx="14035427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b="1" spc="-179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PROTOTYPE/DEMO/SAMPLE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779041"/>
            <a:ext cx="14035427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500" spc="-140">
                <a:solidFill>
                  <a:srgbClr val="231F20"/>
                </a:solidFill>
                <a:latin typeface="Gordita"/>
                <a:ea typeface="Gordita"/>
                <a:cs typeface="Gordita"/>
                <a:sym typeface="Gordita"/>
              </a:rPr>
              <a:t>Your text/images/graphics/videos/charts here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108827"/>
            <a:ext cx="18454537" cy="254373"/>
            <a:chOff x="0" y="0"/>
            <a:chExt cx="4860454" cy="669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60454" cy="66995"/>
            </a:xfrm>
            <a:custGeom>
              <a:avLst/>
              <a:gdLst/>
              <a:ahLst/>
              <a:cxnLst/>
              <a:rect l="l" t="t" r="r" b="b"/>
              <a:pathLst>
                <a:path w="4860454" h="66995">
                  <a:moveTo>
                    <a:pt x="0" y="0"/>
                  </a:moveTo>
                  <a:lnTo>
                    <a:pt x="4860454" y="0"/>
                  </a:lnTo>
                  <a:lnTo>
                    <a:pt x="4860454" y="66995"/>
                  </a:lnTo>
                  <a:lnTo>
                    <a:pt x="0" y="66995"/>
                  </a:lnTo>
                  <a:close/>
                </a:path>
              </a:pathLst>
            </a:custGeom>
            <a:gradFill rotWithShape="1">
              <a:gsLst>
                <a:gs pos="0">
                  <a:srgbClr val="F1B748">
                    <a:alpha val="100000"/>
                  </a:srgbClr>
                </a:gs>
                <a:gs pos="100000">
                  <a:srgbClr val="FF7171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60454" cy="114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26287" y="1427281"/>
            <a:ext cx="14035427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b="1" spc="-179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IMPACT &amp; BENEFITS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779041"/>
            <a:ext cx="14035427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500" spc="-140">
                <a:solidFill>
                  <a:srgbClr val="231F20"/>
                </a:solidFill>
                <a:latin typeface="Gordita"/>
                <a:ea typeface="Gordita"/>
                <a:cs typeface="Gordita"/>
                <a:sym typeface="Gordita"/>
              </a:rPr>
              <a:t>Your text/images/graphics/videos/charts here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108827"/>
            <a:ext cx="18454537" cy="254373"/>
            <a:chOff x="0" y="0"/>
            <a:chExt cx="4860454" cy="669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60454" cy="66995"/>
            </a:xfrm>
            <a:custGeom>
              <a:avLst/>
              <a:gdLst/>
              <a:ahLst/>
              <a:cxnLst/>
              <a:rect l="l" t="t" r="r" b="b"/>
              <a:pathLst>
                <a:path w="4860454" h="66995">
                  <a:moveTo>
                    <a:pt x="0" y="0"/>
                  </a:moveTo>
                  <a:lnTo>
                    <a:pt x="4860454" y="0"/>
                  </a:lnTo>
                  <a:lnTo>
                    <a:pt x="4860454" y="66995"/>
                  </a:lnTo>
                  <a:lnTo>
                    <a:pt x="0" y="66995"/>
                  </a:lnTo>
                  <a:close/>
                </a:path>
              </a:pathLst>
            </a:custGeom>
            <a:gradFill rotWithShape="1">
              <a:gsLst>
                <a:gs pos="0">
                  <a:srgbClr val="F1B748">
                    <a:alpha val="100000"/>
                  </a:srgbClr>
                </a:gs>
                <a:gs pos="100000">
                  <a:srgbClr val="FF7171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60454" cy="114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26287" y="1427281"/>
            <a:ext cx="14035427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b="1" spc="-179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FEASIBILITY &amp; SCALABILITY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779041"/>
            <a:ext cx="14035427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500" spc="-140">
                <a:solidFill>
                  <a:srgbClr val="231F20"/>
                </a:solidFill>
                <a:latin typeface="Gordita"/>
                <a:ea typeface="Gordita"/>
                <a:cs typeface="Gordita"/>
                <a:sym typeface="Gordita"/>
              </a:rPr>
              <a:t>Your text/images/graphics/videos/charts here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108827"/>
            <a:ext cx="18454537" cy="254373"/>
            <a:chOff x="0" y="0"/>
            <a:chExt cx="4860454" cy="669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60454" cy="66995"/>
            </a:xfrm>
            <a:custGeom>
              <a:avLst/>
              <a:gdLst/>
              <a:ahLst/>
              <a:cxnLst/>
              <a:rect l="l" t="t" r="r" b="b"/>
              <a:pathLst>
                <a:path w="4860454" h="66995">
                  <a:moveTo>
                    <a:pt x="0" y="0"/>
                  </a:moveTo>
                  <a:lnTo>
                    <a:pt x="4860454" y="0"/>
                  </a:lnTo>
                  <a:lnTo>
                    <a:pt x="4860454" y="66995"/>
                  </a:lnTo>
                  <a:lnTo>
                    <a:pt x="0" y="66995"/>
                  </a:lnTo>
                  <a:close/>
                </a:path>
              </a:pathLst>
            </a:custGeom>
            <a:gradFill rotWithShape="1">
              <a:gsLst>
                <a:gs pos="0">
                  <a:srgbClr val="F1B748">
                    <a:alpha val="100000"/>
                  </a:srgbClr>
                </a:gs>
                <a:gs pos="100000">
                  <a:srgbClr val="FF7171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60454" cy="114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26287" y="1427281"/>
            <a:ext cx="14035427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b="1" spc="-179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INNOVATION &amp; UNIQUENESS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779041"/>
            <a:ext cx="14035427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500" spc="-140">
                <a:solidFill>
                  <a:srgbClr val="231F20"/>
                </a:solidFill>
                <a:latin typeface="Gordita"/>
                <a:ea typeface="Gordita"/>
                <a:cs typeface="Gordita"/>
                <a:sym typeface="Gordita"/>
              </a:rPr>
              <a:t>Your text/images/graphics/videos/charts here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108827"/>
            <a:ext cx="18454537" cy="254373"/>
            <a:chOff x="0" y="0"/>
            <a:chExt cx="4860454" cy="669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60454" cy="66995"/>
            </a:xfrm>
            <a:custGeom>
              <a:avLst/>
              <a:gdLst/>
              <a:ahLst/>
              <a:cxnLst/>
              <a:rect l="l" t="t" r="r" b="b"/>
              <a:pathLst>
                <a:path w="4860454" h="66995">
                  <a:moveTo>
                    <a:pt x="0" y="0"/>
                  </a:moveTo>
                  <a:lnTo>
                    <a:pt x="4860454" y="0"/>
                  </a:lnTo>
                  <a:lnTo>
                    <a:pt x="4860454" y="66995"/>
                  </a:lnTo>
                  <a:lnTo>
                    <a:pt x="0" y="66995"/>
                  </a:lnTo>
                  <a:close/>
                </a:path>
              </a:pathLst>
            </a:custGeom>
            <a:gradFill rotWithShape="1">
              <a:gsLst>
                <a:gs pos="0">
                  <a:srgbClr val="F1B748">
                    <a:alpha val="100000"/>
                  </a:srgbClr>
                </a:gs>
                <a:gs pos="100000">
                  <a:srgbClr val="FF7171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60454" cy="114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031429" y="1427281"/>
            <a:ext cx="12225143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b="1" spc="-179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ROADMAP/FUTURE SCOPE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779041"/>
            <a:ext cx="14035427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500" spc="-140">
                <a:solidFill>
                  <a:srgbClr val="231F20"/>
                </a:solidFill>
                <a:latin typeface="Gordita"/>
                <a:ea typeface="Gordita"/>
                <a:cs typeface="Gordita"/>
                <a:sym typeface="Gordita"/>
              </a:rPr>
              <a:t>Your text/images/graphics/videos/charts here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108827"/>
            <a:ext cx="18454537" cy="254373"/>
            <a:chOff x="0" y="0"/>
            <a:chExt cx="4860454" cy="669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60454" cy="66995"/>
            </a:xfrm>
            <a:custGeom>
              <a:avLst/>
              <a:gdLst/>
              <a:ahLst/>
              <a:cxnLst/>
              <a:rect l="l" t="t" r="r" b="b"/>
              <a:pathLst>
                <a:path w="4860454" h="66995">
                  <a:moveTo>
                    <a:pt x="0" y="0"/>
                  </a:moveTo>
                  <a:lnTo>
                    <a:pt x="4860454" y="0"/>
                  </a:lnTo>
                  <a:lnTo>
                    <a:pt x="4860454" y="66995"/>
                  </a:lnTo>
                  <a:lnTo>
                    <a:pt x="0" y="66995"/>
                  </a:lnTo>
                  <a:close/>
                </a:path>
              </a:pathLst>
            </a:custGeom>
            <a:gradFill rotWithShape="1">
              <a:gsLst>
                <a:gs pos="0">
                  <a:srgbClr val="F1B748">
                    <a:alpha val="100000"/>
                  </a:srgbClr>
                </a:gs>
                <a:gs pos="100000">
                  <a:srgbClr val="FF7171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60454" cy="114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26287" y="1427281"/>
            <a:ext cx="14035427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b="1" spc="-179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THANK YOU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26287" y="5143500"/>
            <a:ext cx="6456591" cy="3200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NAME OF PARTICIPANT 1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trike="noStrike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NAME OF PARTICIPANT 2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trike="noStrike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NAME OF PARTICIPANT 3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trike="noStrike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NAME OF PARTICIPANT 4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trike="noStrike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NAME OF PARTICIPANT 5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endParaRPr lang="en-US" sz="3000" b="1" strike="noStrike" spc="-120">
              <a:solidFill>
                <a:srgbClr val="231F20"/>
              </a:solidFill>
              <a:latin typeface="Gordita Bold"/>
              <a:ea typeface="Gordita Bold"/>
              <a:cs typeface="Gordita Bold"/>
              <a:sym typeface="Gordita Bold"/>
            </a:endParaRP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trike="noStrike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NAME OF MENTOR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573813" y="5143500"/>
            <a:ext cx="6283234" cy="3200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NAME OF SCHOOL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endParaRPr lang="en-US" sz="3000" b="1" spc="-120">
              <a:solidFill>
                <a:srgbClr val="231F20"/>
              </a:solidFill>
              <a:latin typeface="Gordita Bold"/>
              <a:ea typeface="Gordita Bold"/>
              <a:cs typeface="Gordita Bold"/>
              <a:sym typeface="Gordita Bold"/>
            </a:endParaRP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endParaRPr lang="en-US" sz="3000" b="1" spc="-120">
              <a:solidFill>
                <a:srgbClr val="231F20"/>
              </a:solidFill>
              <a:latin typeface="Gordita Bold"/>
              <a:ea typeface="Gordita Bold"/>
              <a:cs typeface="Gordita Bold"/>
              <a:sym typeface="Gordita Bold"/>
            </a:endParaRP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trike="noStrike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STATE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trike="noStrike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CITY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trike="noStrike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EMAIL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strike="noStrike" spc="-120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CONTACT NO.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28822" y="3321038"/>
            <a:ext cx="8996894" cy="70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38"/>
              </a:lnSpc>
              <a:spcBef>
                <a:spcPct val="0"/>
              </a:spcBef>
            </a:pPr>
            <a:r>
              <a:rPr lang="en-US" sz="4615" b="1" spc="-184">
                <a:solidFill>
                  <a:srgbClr val="231F20"/>
                </a:solidFill>
                <a:latin typeface="Gordita Bold"/>
                <a:ea typeface="Gordita Bold"/>
                <a:cs typeface="Gordita Bold"/>
                <a:sym typeface="Gordita Bold"/>
              </a:rPr>
              <a:t>TEAM NAME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28822" y="4023188"/>
            <a:ext cx="8996894" cy="439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61"/>
              </a:lnSpc>
              <a:spcBef>
                <a:spcPct val="0"/>
              </a:spcBef>
            </a:pPr>
            <a:r>
              <a:rPr lang="en-US" sz="2884" spc="-115">
                <a:solidFill>
                  <a:srgbClr val="231F20"/>
                </a:solidFill>
                <a:latin typeface="Gordita"/>
                <a:ea typeface="Gordita"/>
                <a:cs typeface="Gordita"/>
                <a:sym typeface="Gordita"/>
              </a:rPr>
              <a:t>THEME/CATEGORY CHOSEN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1513</TotalTime>
  <Words>245</Words>
  <Application>Microsoft Office PowerPoint</Application>
  <PresentationFormat>Custom</PresentationFormat>
  <Paragraphs>56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Gordita</vt:lpstr>
      <vt:lpstr>Arial</vt:lpstr>
      <vt:lpstr>Gordita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BIC - SAMPLE PPT</dc:title>
  <dc:creator>Shubh Jaiswal</dc:creator>
  <cp:lastModifiedBy>Ehteshamul Haque</cp:lastModifiedBy>
  <cp:revision>4</cp:revision>
  <dcterms:created xsi:type="dcterms:W3CDTF">2006-08-16T00:00:00Z</dcterms:created>
  <dcterms:modified xsi:type="dcterms:W3CDTF">2026-06-08T19:25:12Z</dcterms:modified>
  <dc:identifier>DAGv8HzE_oU</dc:identifier>
</cp:coreProperties>
</file>